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315" r:id="rId3"/>
    <p:sldId id="304" r:id="rId4"/>
    <p:sldId id="296" r:id="rId5"/>
    <p:sldId id="305" r:id="rId6"/>
    <p:sldId id="306" r:id="rId7"/>
    <p:sldId id="307" r:id="rId8"/>
    <p:sldId id="300" r:id="rId9"/>
    <p:sldId id="308" r:id="rId10"/>
    <p:sldId id="309" r:id="rId11"/>
    <p:sldId id="310" r:id="rId12"/>
    <p:sldId id="311" r:id="rId13"/>
    <p:sldId id="302" r:id="rId14"/>
    <p:sldId id="313" r:id="rId15"/>
    <p:sldId id="314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CC99"/>
    <a:srgbClr val="0099FF"/>
    <a:srgbClr val="FF9999"/>
    <a:srgbClr val="99FF33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4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95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2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36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25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784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18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3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2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837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27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0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4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10/29/2018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10/29/2018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6595" y="1394791"/>
            <a:ext cx="8362674" cy="1828800"/>
          </a:xfrm>
        </p:spPr>
        <p:txBody>
          <a:bodyPr/>
          <a:lstStyle/>
          <a:p>
            <a:r>
              <a:rPr lang="en-US" dirty="0"/>
              <a:t>Crumple and Shoot Quiz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2492" y="3260036"/>
            <a:ext cx="4189277" cy="914400"/>
          </a:xfrm>
        </p:spPr>
        <p:txBody>
          <a:bodyPr/>
          <a:lstStyle/>
          <a:p>
            <a:r>
              <a:rPr lang="en-US" dirty="0"/>
              <a:t>Year 7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5121AB-93B3-412B-9BE7-559C7AC3E172}"/>
              </a:ext>
            </a:extLst>
          </p:cNvPr>
          <p:cNvSpPr txBox="1">
            <a:spLocks/>
          </p:cNvSpPr>
          <p:nvPr/>
        </p:nvSpPr>
        <p:spPr>
          <a:xfrm>
            <a:off x="5685182" y="3753681"/>
            <a:ext cx="658633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Solving Problems with Equations</a:t>
            </a:r>
          </a:p>
        </p:txBody>
      </p:sp>
    </p:spTree>
    <p:extLst>
      <p:ext uri="{BB962C8B-B14F-4D97-AF65-F5344CB8AC3E}">
        <p14:creationId xmlns:p14="http://schemas.microsoft.com/office/powerpoint/2010/main" val="10090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894522"/>
          </a:xfrm>
        </p:spPr>
        <p:txBody>
          <a:bodyPr/>
          <a:lstStyle/>
          <a:p>
            <a:r>
              <a:rPr lang="en-AU" dirty="0"/>
              <a:t>Question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A0F-99B9-4B90-A91F-2D78950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199319"/>
            <a:ext cx="6268278" cy="4817168"/>
          </a:xfrm>
        </p:spPr>
        <p:txBody>
          <a:bodyPr>
            <a:normAutofit/>
          </a:bodyPr>
          <a:lstStyle/>
          <a:p>
            <a:pPr marL="742950" indent="-742950">
              <a:buAutoNum type="alphaLcParenR"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  <a:p>
            <a:pPr marL="742950" indent="-742950">
              <a:buAutoNum type="alphaLcParenR"/>
            </a:pPr>
            <a:endParaRPr lang="en-AU" sz="4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indent="-742950">
              <a:buAutoNum type="alphaLcParenR"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T = 15m of fabric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606D-B14E-41F5-9706-19EB60BA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0"/>
            <a:ext cx="5286375" cy="68008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B25859-C936-4217-A87D-797F60EC0343}"/>
              </a:ext>
            </a:extLst>
          </p:cNvPr>
          <p:cNvSpPr/>
          <p:nvPr/>
        </p:nvSpPr>
        <p:spPr>
          <a:xfrm>
            <a:off x="4634115" y="4210949"/>
            <a:ext cx="2052228" cy="205222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CA304-166A-43A8-89BE-AA37FB894F57}"/>
              </a:ext>
            </a:extLst>
          </p:cNvPr>
          <p:cNvSpPr txBox="1"/>
          <p:nvPr/>
        </p:nvSpPr>
        <p:spPr>
          <a:xfrm>
            <a:off x="4900245" y="370689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42711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894522"/>
          </a:xfrm>
        </p:spPr>
        <p:txBody>
          <a:bodyPr/>
          <a:lstStyle/>
          <a:p>
            <a:r>
              <a:rPr lang="en-AU" dirty="0"/>
              <a:t>Question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A0F-99B9-4B90-A91F-2D78950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4154557"/>
            <a:ext cx="11516139" cy="1994452"/>
          </a:xfrm>
        </p:spPr>
        <p:txBody>
          <a:bodyPr>
            <a:normAutofit fontScale="85000" lnSpcReduction="20000"/>
          </a:bodyPr>
          <a:lstStyle/>
          <a:p>
            <a:pPr marL="742950" indent="-742950">
              <a:buAutoNum type="alphaLcParenR"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D</a:t>
            </a:r>
          </a:p>
          <a:p>
            <a:pPr marL="742950" indent="-742950">
              <a:buAutoNum type="alphaLcParenR"/>
            </a:pPr>
            <a:endParaRPr lang="en-AU" sz="4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indent="-742950">
              <a:buAutoNum type="alphaLcParenR"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W = 2.5 meters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CD640-8D96-4934-A516-F54E3C29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571"/>
            <a:ext cx="12192000" cy="296562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B3138BA-7D4E-4546-98B4-D5F5E2216CDD}"/>
              </a:ext>
            </a:extLst>
          </p:cNvPr>
          <p:cNvSpPr/>
          <p:nvPr/>
        </p:nvSpPr>
        <p:spPr>
          <a:xfrm>
            <a:off x="9993998" y="4664764"/>
            <a:ext cx="2052228" cy="2052228"/>
          </a:xfrm>
          <a:prstGeom prst="ellipse">
            <a:avLst/>
          </a:prstGeom>
          <a:solidFill>
            <a:srgbClr val="99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366A8-710D-4A54-B5EA-9A7BA71F52BC}"/>
              </a:ext>
            </a:extLst>
          </p:cNvPr>
          <p:cNvSpPr txBox="1"/>
          <p:nvPr/>
        </p:nvSpPr>
        <p:spPr>
          <a:xfrm>
            <a:off x="10260128" y="416070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1653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894522"/>
          </a:xfrm>
        </p:spPr>
        <p:txBody>
          <a:bodyPr/>
          <a:lstStyle/>
          <a:p>
            <a:r>
              <a:rPr lang="en-AU" dirty="0"/>
              <a:t>Question 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2278" y="3352801"/>
                <a:ext cx="11516139" cy="2610678"/>
              </a:xfrm>
            </p:spPr>
            <p:txBody>
              <a:bodyPr>
                <a:normAutofit fontScale="85000" lnSpcReduction="20000"/>
              </a:bodyPr>
              <a:lstStyle/>
              <a:p>
                <a:pPr marL="742950" indent="-742950">
                  <a:buAutoNum type="alphaLcParenR"/>
                </a:pPr>
                <a14:m>
                  <m:oMath xmlns:m="http://schemas.openxmlformats.org/officeDocument/2006/math"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742950" indent="-742950">
                  <a:buAutoNum type="alphaLcParenR"/>
                </a:pPr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742950" indent="-74295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𝟕𝟎</m:t>
                    </m:r>
                  </m:oMath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=$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278" y="3352801"/>
                <a:ext cx="11516139" cy="26106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79A6EB-532F-443E-B43C-131DD9E4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522"/>
            <a:ext cx="12192000" cy="23831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9608162-6C18-4015-BCDC-12B54ECFAE0F}"/>
              </a:ext>
            </a:extLst>
          </p:cNvPr>
          <p:cNvSpPr/>
          <p:nvPr/>
        </p:nvSpPr>
        <p:spPr>
          <a:xfrm>
            <a:off x="9801214" y="4501895"/>
            <a:ext cx="2052228" cy="2052228"/>
          </a:xfrm>
          <a:prstGeom prst="ellipse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B5674-EEF7-421F-8E14-2DDA2FD438FC}"/>
              </a:ext>
            </a:extLst>
          </p:cNvPr>
          <p:cNvSpPr txBox="1"/>
          <p:nvPr/>
        </p:nvSpPr>
        <p:spPr>
          <a:xfrm>
            <a:off x="10067344" y="399783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30632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A0F-99B9-4B90-A91F-2D78950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7800"/>
            <a:ext cx="10058400" cy="4800600"/>
          </a:xfrm>
        </p:spPr>
        <p:txBody>
          <a:bodyPr>
            <a:normAutofit/>
          </a:bodyPr>
          <a:lstStyle/>
          <a:p>
            <a:r>
              <a:rPr lang="en-AU" sz="3200" dirty="0"/>
              <a:t>Who is this person?</a:t>
            </a:r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pPr marL="0" indent="0">
              <a:buNone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Merida</a:t>
            </a:r>
          </a:p>
          <a:p>
            <a:endParaRPr lang="en-AU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6C1BC-C33F-4DE4-9F4A-37A86C33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261" y="0"/>
            <a:ext cx="3654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9CB1B-788D-4D52-911A-60CFBB3D4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9"/>
          <a:stretch/>
        </p:blipFill>
        <p:spPr>
          <a:xfrm>
            <a:off x="3111648" y="0"/>
            <a:ext cx="9080352" cy="624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894522"/>
          </a:xfrm>
        </p:spPr>
        <p:txBody>
          <a:bodyPr/>
          <a:lstStyle/>
          <a:p>
            <a:r>
              <a:rPr lang="en-AU" dirty="0"/>
              <a:t>Question 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178" y="2345635"/>
                <a:ext cx="5724939" cy="4194313"/>
              </a:xfrm>
            </p:spPr>
            <p:txBody>
              <a:bodyPr>
                <a:normAutofit/>
              </a:bodyPr>
              <a:lstStyle/>
              <a:p>
                <a:pPr marL="742950" indent="-742950">
                  <a:buAutoNum type="alphaLcParenR"/>
                </a:pPr>
                <a14:m>
                  <m:oMath xmlns:m="http://schemas.openxmlformats.org/officeDocument/2006/math"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742950" indent="-742950">
                  <a:buAutoNum type="alphaLcParenR"/>
                </a:pPr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742950" indent="-74295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𝟖𝟒</m:t>
                    </m:r>
                  </m:oMath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𝒄𝒎</m:t>
                      </m:r>
                    </m:oMath>
                  </m:oMathPara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178" y="2345635"/>
                <a:ext cx="5724939" cy="41943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10977297-F764-4307-A387-6F81A8B0A35D}"/>
              </a:ext>
            </a:extLst>
          </p:cNvPr>
          <p:cNvSpPr/>
          <p:nvPr/>
        </p:nvSpPr>
        <p:spPr>
          <a:xfrm>
            <a:off x="4100067" y="4089918"/>
            <a:ext cx="2052228" cy="2052228"/>
          </a:xfrm>
          <a:prstGeom prst="ellipse">
            <a:avLst/>
          </a:prstGeom>
          <a:solidFill>
            <a:srgbClr val="00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35FE7-4FEA-4CE0-A459-72B4F7FC4133}"/>
              </a:ext>
            </a:extLst>
          </p:cNvPr>
          <p:cNvSpPr txBox="1"/>
          <p:nvPr/>
        </p:nvSpPr>
        <p:spPr>
          <a:xfrm>
            <a:off x="4366197" y="358586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249487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894522"/>
          </a:xfrm>
        </p:spPr>
        <p:txBody>
          <a:bodyPr/>
          <a:lstStyle/>
          <a:p>
            <a:r>
              <a:rPr lang="en-AU" dirty="0"/>
              <a:t>Question 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543" y="4002156"/>
                <a:ext cx="11333222" cy="2431774"/>
              </a:xfrm>
            </p:spPr>
            <p:txBody>
              <a:bodyPr>
                <a:normAutofit fontScale="77500" lnSpcReduction="20000"/>
              </a:bodyPr>
              <a:lstStyle/>
              <a:p>
                <a:pPr marL="742950" indent="-742950">
                  <a:buAutoNum type="alphaLcParenR"/>
                </a:pPr>
                <a14:m>
                  <m:oMath xmlns:m="http://schemas.openxmlformats.org/officeDocument/2006/math"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742950" indent="-742950">
                  <a:buAutoNum type="alphaLcParenR"/>
                </a:pPr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742950" indent="-74295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AU" sz="4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4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𝟔𝟐</m:t>
                    </m:r>
                  </m:oMath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𝒇𝒐𝒖𝒓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𝒑𝒆𝒓𝒔𝒐𝒏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𝒕𝒂𝒃𝒍𝒆𝒔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𝒘𝒊𝒍𝒍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𝒃𝒆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𝒏𝒆𝒆𝒅𝒆𝒅</m:t>
                      </m:r>
                    </m:oMath>
                  </m:oMathPara>
                </a14:m>
                <a:endParaRPr lang="en-AU" sz="4400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543" y="4002156"/>
                <a:ext cx="11333222" cy="24317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24E899-21A3-424D-A7C1-67DCC84D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868"/>
            <a:ext cx="12192000" cy="31155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33EA3D-E1A8-428D-8372-8DE88413A9E2}"/>
              </a:ext>
            </a:extLst>
          </p:cNvPr>
          <p:cNvSpPr/>
          <p:nvPr/>
        </p:nvSpPr>
        <p:spPr>
          <a:xfrm>
            <a:off x="9828923" y="4217876"/>
            <a:ext cx="2052228" cy="2052228"/>
          </a:xfrm>
          <a:prstGeom prst="ellipse">
            <a:avLst/>
          </a:prstGeom>
          <a:solidFill>
            <a:srgbClr val="00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9D6C4-4FC3-402D-8728-56BAD1214285}"/>
              </a:ext>
            </a:extLst>
          </p:cNvPr>
          <p:cNvSpPr txBox="1"/>
          <p:nvPr/>
        </p:nvSpPr>
        <p:spPr>
          <a:xfrm>
            <a:off x="10095053" y="371382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20329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A0F-99B9-4B90-A91F-2D78950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7800"/>
            <a:ext cx="10058400" cy="4800600"/>
          </a:xfrm>
        </p:spPr>
        <p:txBody>
          <a:bodyPr>
            <a:normAutofit/>
          </a:bodyPr>
          <a:lstStyle/>
          <a:p>
            <a:r>
              <a:rPr lang="en-AU" sz="3200" dirty="0"/>
              <a:t>Who is this person?</a:t>
            </a:r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pPr marL="0" indent="0">
              <a:buNone/>
            </a:pPr>
            <a:r>
              <a:rPr lang="en-AU" sz="4000" b="1" dirty="0">
                <a:solidFill>
                  <a:schemeClr val="accent6">
                    <a:lumMod val="50000"/>
                  </a:schemeClr>
                </a:solidFill>
              </a:rPr>
              <a:t>Arial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B9B04-87CA-4452-9800-828652FF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194" y="0"/>
            <a:ext cx="4157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0897-89F2-40D6-AA2E-CC873BCA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6" y="117763"/>
            <a:ext cx="10058402" cy="1219200"/>
          </a:xfrm>
        </p:spPr>
        <p:txBody>
          <a:bodyPr/>
          <a:lstStyle/>
          <a:p>
            <a:r>
              <a:rPr lang="en-AU" dirty="0"/>
              <a:t>How Crumple and Shoot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0D4E-9251-4F11-AC7C-0628D1B6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59" y="1475508"/>
            <a:ext cx="11687896" cy="4793673"/>
          </a:xfrm>
        </p:spPr>
        <p:txBody>
          <a:bodyPr>
            <a:normAutofit/>
          </a:bodyPr>
          <a:lstStyle/>
          <a:p>
            <a:r>
              <a:rPr lang="en-AU" sz="3200" dirty="0"/>
              <a:t>There are 13 questions, with some fun ones included</a:t>
            </a:r>
          </a:p>
          <a:p>
            <a:r>
              <a:rPr lang="en-AU" sz="3200" dirty="0"/>
              <a:t>Each question has a timer. Once the timer is done put your whiteboard marker down and show your answers to the teacher.</a:t>
            </a:r>
          </a:p>
          <a:p>
            <a:r>
              <a:rPr lang="en-AU" sz="3200" dirty="0"/>
              <a:t>If you got the answers correct you get to shoot the ball into the bin. Where you stand depends on the amount of points you get.</a:t>
            </a:r>
          </a:p>
          <a:p>
            <a:r>
              <a:rPr lang="en-AU" sz="3200" dirty="0"/>
              <a:t>Work in pairs, calculator allowed  </a:t>
            </a:r>
          </a:p>
        </p:txBody>
      </p:sp>
    </p:spTree>
    <p:extLst>
      <p:ext uri="{BB962C8B-B14F-4D97-AF65-F5344CB8AC3E}">
        <p14:creationId xmlns:p14="http://schemas.microsoft.com/office/powerpoint/2010/main" val="38496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F2A1-07C8-4CC7-A237-7BF108BB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921027"/>
          </a:xfrm>
        </p:spPr>
        <p:txBody>
          <a:bodyPr/>
          <a:lstStyle/>
          <a:p>
            <a:r>
              <a:rPr lang="en-AU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79DE0-2806-4EEA-90DF-883250BD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63" y="795131"/>
            <a:ext cx="10396937" cy="6062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37158B-EEDA-4922-B950-6F0362F97C2F}"/>
              </a:ext>
            </a:extLst>
          </p:cNvPr>
          <p:cNvSpPr/>
          <p:nvPr/>
        </p:nvSpPr>
        <p:spPr>
          <a:xfrm>
            <a:off x="2133598" y="2232991"/>
            <a:ext cx="9700593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6F4DB-2F27-4477-B995-EAABCB7F7DDC}"/>
              </a:ext>
            </a:extLst>
          </p:cNvPr>
          <p:cNvSpPr/>
          <p:nvPr/>
        </p:nvSpPr>
        <p:spPr>
          <a:xfrm>
            <a:off x="2143234" y="3925955"/>
            <a:ext cx="9700593" cy="102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76924-ED77-4A3D-B66D-DA636CA6A2F0}"/>
              </a:ext>
            </a:extLst>
          </p:cNvPr>
          <p:cNvSpPr/>
          <p:nvPr/>
        </p:nvSpPr>
        <p:spPr>
          <a:xfrm>
            <a:off x="2143234" y="3048000"/>
            <a:ext cx="9700593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769F3-DF8E-4F84-A49C-2567FFB188DA}"/>
              </a:ext>
            </a:extLst>
          </p:cNvPr>
          <p:cNvSpPr/>
          <p:nvPr/>
        </p:nvSpPr>
        <p:spPr>
          <a:xfrm>
            <a:off x="2143234" y="5039137"/>
            <a:ext cx="9700593" cy="102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7BFE-8390-4F57-A150-6EE2BEA1945B}"/>
              </a:ext>
            </a:extLst>
          </p:cNvPr>
          <p:cNvSpPr/>
          <p:nvPr/>
        </p:nvSpPr>
        <p:spPr>
          <a:xfrm>
            <a:off x="2143234" y="6110911"/>
            <a:ext cx="9700593" cy="429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20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3531704"/>
                <a:ext cx="10058400" cy="31606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𝟗𝟓</m:t>
                      </m:r>
                    </m:oMath>
                  </m:oMathPara>
                </a14:m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AU" sz="4400" b="1" dirty="0">
                    <a:solidFill>
                      <a:schemeClr val="accent6">
                        <a:lumMod val="50000"/>
                      </a:schemeClr>
                    </a:solidFill>
                  </a:rPr>
                  <a:t>Ice cream cost 75 cents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3531704"/>
                <a:ext cx="10058400" cy="3160644"/>
              </a:xfrm>
              <a:blipFill>
                <a:blip r:embed="rId2"/>
                <a:stretch>
                  <a:fillRect l="-24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D7F3EC-EE30-4D04-B7A8-E23F979E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89652"/>
            <a:ext cx="12001500" cy="1371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FF44AA-E249-438F-B1E2-E9DBB1FD82C2}"/>
              </a:ext>
            </a:extLst>
          </p:cNvPr>
          <p:cNvSpPr/>
          <p:nvPr/>
        </p:nvSpPr>
        <p:spPr>
          <a:xfrm>
            <a:off x="9838598" y="3830352"/>
            <a:ext cx="2052228" cy="20522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100D-CF3B-46FF-A11F-56ECCF176958}"/>
              </a:ext>
            </a:extLst>
          </p:cNvPr>
          <p:cNvSpPr txBox="1"/>
          <p:nvPr/>
        </p:nvSpPr>
        <p:spPr>
          <a:xfrm>
            <a:off x="10104728" y="332629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367134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3531704"/>
                <a:ext cx="10058400" cy="31606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AU" sz="4400" b="1" dirty="0">
                    <a:solidFill>
                      <a:schemeClr val="accent6">
                        <a:lumMod val="50000"/>
                      </a:schemeClr>
                    </a:solidFill>
                  </a:rPr>
                  <a:t>Tony ran the 100m in 11.3 secs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3531704"/>
                <a:ext cx="10058400" cy="3160644"/>
              </a:xfrm>
              <a:blipFill>
                <a:blip r:embed="rId2"/>
                <a:stretch>
                  <a:fillRect l="-24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8E5F2D-B725-4D65-899D-79E78782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0" y="1631259"/>
            <a:ext cx="12090800" cy="100592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E4F99C-177E-4138-B177-D434CBF69DEB}"/>
              </a:ext>
            </a:extLst>
          </p:cNvPr>
          <p:cNvSpPr/>
          <p:nvPr/>
        </p:nvSpPr>
        <p:spPr>
          <a:xfrm>
            <a:off x="9769326" y="3194705"/>
            <a:ext cx="2052228" cy="2052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D4FDB-F1C5-4D70-9743-AC0CCB308068}"/>
              </a:ext>
            </a:extLst>
          </p:cNvPr>
          <p:cNvSpPr txBox="1"/>
          <p:nvPr/>
        </p:nvSpPr>
        <p:spPr>
          <a:xfrm>
            <a:off x="10035456" y="269064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10531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509" y="3019085"/>
                <a:ext cx="10058400" cy="31606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AU" sz="4400" b="1" dirty="0">
                    <a:solidFill>
                      <a:schemeClr val="accent6">
                        <a:lumMod val="50000"/>
                      </a:schemeClr>
                    </a:solidFill>
                  </a:rPr>
                  <a:t>The sushi cost $3.20 each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509" y="3019085"/>
                <a:ext cx="10058400" cy="3160644"/>
              </a:xfrm>
              <a:blipFill>
                <a:blip r:embed="rId2"/>
                <a:stretch>
                  <a:fillRect l="-24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542A1B-1B1D-496A-AD64-D5296EE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208"/>
            <a:ext cx="12119113" cy="140851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40C350-72EC-4218-9659-9D6BFC4FC2A1}"/>
              </a:ext>
            </a:extLst>
          </p:cNvPr>
          <p:cNvSpPr/>
          <p:nvPr/>
        </p:nvSpPr>
        <p:spPr>
          <a:xfrm>
            <a:off x="9963289" y="3857658"/>
            <a:ext cx="2052228" cy="205222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B6AE5-2E5F-4CE2-BC96-1DE0A4F23B65}"/>
              </a:ext>
            </a:extLst>
          </p:cNvPr>
          <p:cNvSpPr txBox="1"/>
          <p:nvPr/>
        </p:nvSpPr>
        <p:spPr>
          <a:xfrm>
            <a:off x="10229419" y="335360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29078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019" y="2838976"/>
                <a:ext cx="10058400" cy="31606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𝟓𝟗</m:t>
                      </m:r>
                    </m:oMath>
                  </m:oMathPara>
                </a14:m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AU" sz="4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AU" sz="4400" b="1" dirty="0">
                    <a:solidFill>
                      <a:schemeClr val="accent6">
                        <a:lumMod val="50000"/>
                      </a:schemeClr>
                    </a:solidFill>
                  </a:rPr>
                  <a:t>The DVD’s cost $12.50 each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2A0F-99B9-4B90-A91F-2D789508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019" y="2838976"/>
                <a:ext cx="10058400" cy="3160644"/>
              </a:xfrm>
              <a:blipFill>
                <a:blip r:embed="rId2"/>
                <a:stretch>
                  <a:fillRect l="-24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9F946B-2F00-4B0B-909C-BAA42C167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1305339"/>
            <a:ext cx="11982450" cy="1371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8C5FDF-5CE1-4F67-99F0-D3D3BA692B42}"/>
              </a:ext>
            </a:extLst>
          </p:cNvPr>
          <p:cNvSpPr/>
          <p:nvPr/>
        </p:nvSpPr>
        <p:spPr>
          <a:xfrm>
            <a:off x="9880162" y="3933056"/>
            <a:ext cx="2052228" cy="20522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B223C-7D03-40CE-A970-CE86B7B5E5E1}"/>
              </a:ext>
            </a:extLst>
          </p:cNvPr>
          <p:cNvSpPr txBox="1"/>
          <p:nvPr/>
        </p:nvSpPr>
        <p:spPr>
          <a:xfrm>
            <a:off x="10146292" y="342900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27232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0"/>
            <a:ext cx="10058402" cy="1219200"/>
          </a:xfrm>
        </p:spPr>
        <p:txBody>
          <a:bodyPr/>
          <a:lstStyle/>
          <a:p>
            <a:r>
              <a:rPr lang="en-AU" dirty="0"/>
              <a:t>Question 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A0F-99B9-4B90-A91F-2D78950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7800"/>
            <a:ext cx="10058400" cy="4800600"/>
          </a:xfrm>
        </p:spPr>
        <p:txBody>
          <a:bodyPr>
            <a:normAutofit/>
          </a:bodyPr>
          <a:lstStyle/>
          <a:p>
            <a:r>
              <a:rPr lang="en-AU" sz="3200" dirty="0"/>
              <a:t>Who is this person?</a:t>
            </a:r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pPr marL="0" indent="0">
              <a:buNone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Alice</a:t>
            </a:r>
          </a:p>
          <a:p>
            <a:endParaRPr lang="en-AU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3B58D-A88F-4016-B949-D923D55A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443" y="609600"/>
            <a:ext cx="2903262" cy="55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60F-B9A3-4F1E-8106-8577D6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2" cy="894522"/>
          </a:xfrm>
        </p:spPr>
        <p:txBody>
          <a:bodyPr/>
          <a:lstStyle/>
          <a:p>
            <a:r>
              <a:rPr lang="en-AU" dirty="0"/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2A0F-99B9-4B90-A91F-2D78950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10" y="3853368"/>
            <a:ext cx="10058400" cy="2332385"/>
          </a:xfrm>
        </p:spPr>
        <p:txBody>
          <a:bodyPr>
            <a:normAutofit/>
          </a:bodyPr>
          <a:lstStyle/>
          <a:p>
            <a:pPr marL="742950" indent="-742950">
              <a:buAutoNum type="alphaLcParenR"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D</a:t>
            </a:r>
          </a:p>
          <a:p>
            <a:pPr marL="742950" indent="-742950">
              <a:buAutoNum type="alphaLcParenR"/>
            </a:pPr>
            <a:r>
              <a:rPr lang="en-AU" sz="4400" b="1" dirty="0">
                <a:solidFill>
                  <a:schemeClr val="accent6">
                    <a:lumMod val="50000"/>
                  </a:schemeClr>
                </a:solidFill>
              </a:rPr>
              <a:t>N = 27 seats still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0F5F4-8C0C-4303-B6F0-C4BB2361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333"/>
            <a:ext cx="12192000" cy="294670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4FD9F3-C174-4888-AD85-E65A1F65F95B}"/>
              </a:ext>
            </a:extLst>
          </p:cNvPr>
          <p:cNvSpPr/>
          <p:nvPr/>
        </p:nvSpPr>
        <p:spPr>
          <a:xfrm>
            <a:off x="9880162" y="3996439"/>
            <a:ext cx="2052228" cy="205222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F3475-4097-4353-B2B5-EFAB268A4AA5}"/>
              </a:ext>
            </a:extLst>
          </p:cNvPr>
          <p:cNvSpPr txBox="1"/>
          <p:nvPr/>
        </p:nvSpPr>
        <p:spPr>
          <a:xfrm>
            <a:off x="10146292" y="349238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10148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056A91-0F80-8645-9E8C-B1C600C2CEDF}" vid="{5032659D-FBF1-554C-91A7-FF7CB52B77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262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Segoe Print</vt:lpstr>
      <vt:lpstr>Nature Illustration 16x9</vt:lpstr>
      <vt:lpstr>Crumple and Shoot Quiz</vt:lpstr>
      <vt:lpstr>How Crumple and Shoot works</vt:lpstr>
      <vt:lpstr>Example</vt:lpstr>
      <vt:lpstr>Question 1</vt:lpstr>
      <vt:lpstr>Question 2</vt:lpstr>
      <vt:lpstr>Question 3</vt:lpstr>
      <vt:lpstr>Question 4</vt:lpstr>
      <vt:lpstr>Question 5 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Crumple and Shoot Quiz</dc:title>
  <dc:creator>Nine Stretch</dc:creator>
  <cp:lastModifiedBy>Nine Stretch</cp:lastModifiedBy>
  <cp:revision>36</cp:revision>
  <dcterms:created xsi:type="dcterms:W3CDTF">2018-10-29T03:00:50Z</dcterms:created>
  <dcterms:modified xsi:type="dcterms:W3CDTF">2018-10-29T04:19:54Z</dcterms:modified>
</cp:coreProperties>
</file>